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50" r:id="rId2"/>
  </p:sldMasterIdLst>
  <p:notesMasterIdLst>
    <p:notesMasterId r:id="rId14"/>
  </p:notesMasterIdLst>
  <p:handoutMasterIdLst>
    <p:handoutMasterId r:id="rId15"/>
  </p:handoutMasterIdLst>
  <p:sldIdLst>
    <p:sldId id="256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9" r:id="rId12"/>
    <p:sldId id="269" r:id="rId13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482B"/>
    <a:srgbClr val="C75806"/>
    <a:srgbClr val="000000"/>
    <a:srgbClr val="00499F"/>
    <a:srgbClr val="0CC1E0"/>
    <a:srgbClr val="1B00FE"/>
    <a:srgbClr val="0CA3D7"/>
    <a:srgbClr val="214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62" autoAdjust="0"/>
    <p:restoredTop sz="94650" autoAdjust="0"/>
  </p:normalViewPr>
  <p:slideViewPr>
    <p:cSldViewPr>
      <p:cViewPr varScale="1">
        <p:scale>
          <a:sx n="120" d="100"/>
          <a:sy n="120" d="100"/>
        </p:scale>
        <p:origin x="168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171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36357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ru-RU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ru-RU" altLang="ru-RU"/>
          </a:p>
        </p:txBody>
      </p:sp>
      <p:sp>
        <p:nvSpPr>
          <p:cNvPr id="696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Click to edit Master text styles</a:t>
            </a:r>
          </a:p>
          <a:p>
            <a:pPr lvl="1"/>
            <a:r>
              <a:rPr lang="ru-RU" altLang="ru-RU"/>
              <a:t>Second level</a:t>
            </a:r>
          </a:p>
          <a:p>
            <a:pPr lvl="2"/>
            <a:r>
              <a:rPr lang="ru-RU" altLang="ru-RU"/>
              <a:t>Third level</a:t>
            </a:r>
          </a:p>
          <a:p>
            <a:pPr lvl="3"/>
            <a:r>
              <a:rPr lang="ru-RU" altLang="ru-RU"/>
              <a:t>Fourth level</a:t>
            </a:r>
          </a:p>
          <a:p>
            <a:pPr lvl="4"/>
            <a:r>
              <a:rPr lang="ru-RU" altLang="ru-RU"/>
              <a:t>Fifth level</a:t>
            </a:r>
          </a:p>
        </p:txBody>
      </p:sp>
      <p:sp>
        <p:nvSpPr>
          <p:cNvPr id="696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ru-RU" altLang="ru-RU"/>
          </a:p>
        </p:txBody>
      </p:sp>
      <p:sp>
        <p:nvSpPr>
          <p:cNvPr id="696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3F0E8A78-EF3E-46E6-BCF0-4B6D59FCDB52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9767366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3070225"/>
            <a:ext cx="6191250" cy="674688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ru-RU" noProof="0"/>
              <a:t>Click to edit Master title style</a:t>
            </a:r>
            <a:endParaRPr lang="ru-RU" alt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7388" y="3573463"/>
            <a:ext cx="6184900" cy="503237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>
                <a:solidFill>
                  <a:srgbClr val="29303A"/>
                </a:solidFill>
              </a:defRPr>
            </a:lvl1pPr>
          </a:lstStyle>
          <a:p>
            <a:pPr lvl="0"/>
            <a:r>
              <a:rPr lang="en-US" altLang="ru-RU" noProof="0"/>
              <a:t>Click to edit Master subtitle style</a:t>
            </a:r>
            <a:endParaRPr lang="ru-RU" alt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FE55A9-0D1A-408E-99C4-40FC06190B36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865C52-6283-49C2-B91C-585B5B61726B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52351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4638" y="260350"/>
            <a:ext cx="2051050" cy="54737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313" y="260350"/>
            <a:ext cx="6003925" cy="54737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734A0F-6DAB-4CB8-898A-240832379CDE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7E1260-4DBD-47B9-AE66-1102473F76BC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85968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2CF015E-547A-4D13-A8F4-4D602C99E36F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223DFC-4F41-47E0-AF0C-B2A5A8A2C63D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900868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13F5B7-A1C8-4668-BE4C-68F87E597937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412DE1-FEDF-48E9-AD1A-D6E4F0C4A7A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3333065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221337E-70FE-4C2D-A25A-0C6FC727A02E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612B65-9A62-4DAA-B8DB-CD47DA08870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6179115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08175" y="1628775"/>
            <a:ext cx="331311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3688" y="1628775"/>
            <a:ext cx="331311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D266C7B-D310-47CC-9DA5-76CF30DEFFF8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358630-3286-4C7A-ADEC-881B24DB1EE0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85592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6C1F656-19CB-4AF4-9E09-DDFFB904F1E4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331C11-1BEC-487F-86A3-7E56CB2422B3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445030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E49883C-5815-417E-8552-C3C0A18ED464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7CC111-A77C-4FE3-A10D-DCC9BDED833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2228854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487BA52-D78B-418F-A3DD-A07C05575026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34BD8A2-1AC6-4120-8097-C89E04808012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998521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1B8BD45-AA89-4BD8-B8C4-073613E467A2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924AD4-7554-42DA-A88D-FB4E60190D0D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51691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C1C7C63-B0B8-4C1F-81FE-2DD7D88BA9E9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2573C-80A5-44E0-B2BE-DBF0F616CEF3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7161947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3CCA38E-3E27-491C-B4DE-1E1A9E6BDA33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4D7301-BAF6-4540-BE41-FECDE6D86D53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7614507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601EE4-7745-4926-A870-199A9593D7A9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6BC993-E33B-478B-9798-1B91694C1B79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1200803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92938" y="260350"/>
            <a:ext cx="1693862" cy="58943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8175" y="260350"/>
            <a:ext cx="4932363" cy="58943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264A76-CB27-483F-AE35-E72478B4D343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3FADFB-BA81-4DF1-828D-03A5FF9D6128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80371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37688C-A684-429A-8AEA-1DEA28126788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BF7E98-46DE-4E9C-82C3-E206ED9CD80D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525669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13" y="1844675"/>
            <a:ext cx="4027487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27488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93C6B7A-DBC5-45D8-BB63-8B6FBAB4F83A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DD0AD0-E7AE-4481-9E9E-20652B85DEE0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627633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CE2E6FD-3200-4531-B08A-712345ABBF72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A38BAB-8565-49F0-ABDE-45F17A29FD4E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577654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C81563-7217-448B-8B54-3D6090BE9F85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264AB6-3DDF-4E7C-AB95-099B1500AB2F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505367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3B3D9E1-4651-4D06-A293-5802111AF2EF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AC2FB8-DE9A-4166-92F5-79FC88CC3D50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23326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D7C2BD4-C042-421F-B1D1-0D53D227860C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0601F1-68E9-4FD0-8555-E16FCC5AF67F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456606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D5A96D5-8D21-4736-85F1-0CA156DDF686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60201D-4115-4A78-9696-3A6B33C9B56D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35495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260350"/>
            <a:ext cx="8207375" cy="115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844675"/>
            <a:ext cx="8207375" cy="388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53188"/>
            <a:ext cx="2133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900" b="0">
                <a:solidFill>
                  <a:srgbClr val="000000"/>
                </a:solidFill>
                <a:latin typeface="+mn-lt"/>
              </a:defRPr>
            </a:lvl1pPr>
          </a:lstStyle>
          <a:p>
            <a:fld id="{8A845DB9-74AC-4AB7-81C4-B874F470C653}" type="datetime1">
              <a:rPr lang="en-GB" altLang="ru-RU"/>
              <a:pPr/>
              <a:t>26/11/2023</a:t>
            </a:fld>
            <a:endParaRPr lang="en-GB" altLang="ru-RU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53188"/>
            <a:ext cx="2895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900" b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en-GB" altLang="ru-RU"/>
              <a:t>Designed by PoweredTemplate.com</a:t>
            </a:r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2133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900" b="0">
                <a:solidFill>
                  <a:srgbClr val="000000"/>
                </a:solidFill>
                <a:latin typeface="+mn-lt"/>
              </a:defRPr>
            </a:lvl1pPr>
          </a:lstStyle>
          <a:p>
            <a:fld id="{6850121E-0E69-4F92-BEE1-884DF9D85137}" type="slidenum">
              <a:rPr lang="en-GB" altLang="ru-RU"/>
              <a:pPr/>
              <a:t>‹#›</a:t>
            </a:fld>
            <a:endParaRPr lang="en-GB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rgbClr val="000000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08175" y="260350"/>
            <a:ext cx="676751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Click to edit Master title style</a:t>
            </a:r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08175" y="1628775"/>
            <a:ext cx="6778625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Click to edit Master text styles</a:t>
            </a:r>
          </a:p>
          <a:p>
            <a:pPr lvl="1"/>
            <a:r>
              <a:rPr lang="ru-RU" altLang="ru-RU"/>
              <a:t>Second level</a:t>
            </a:r>
          </a:p>
          <a:p>
            <a:pPr lvl="2"/>
            <a:r>
              <a:rPr lang="ru-RU" altLang="ru-RU"/>
              <a:t>Third level</a:t>
            </a:r>
          </a:p>
          <a:p>
            <a:pPr lvl="3"/>
            <a:r>
              <a:rPr lang="ru-RU" altLang="ru-RU"/>
              <a:t>Fourth level</a:t>
            </a:r>
          </a:p>
          <a:p>
            <a:pPr lvl="4"/>
            <a:r>
              <a:rPr lang="ru-RU" altLang="ru-RU"/>
              <a:t>Fifth level</a:t>
            </a:r>
          </a:p>
        </p:txBody>
      </p:sp>
      <p:sp>
        <p:nvSpPr>
          <p:cNvPr id="1904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53188"/>
            <a:ext cx="21336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900" b="0">
                <a:solidFill>
                  <a:srgbClr val="000000"/>
                </a:solidFill>
                <a:latin typeface="+mn-lt"/>
              </a:defRPr>
            </a:lvl1pPr>
          </a:lstStyle>
          <a:p>
            <a:fld id="{70A29CBD-4170-465B-A6CB-60AFAF7007A5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1904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53188"/>
            <a:ext cx="28956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900" b="0">
                <a:solidFill>
                  <a:srgbClr val="000000"/>
                </a:solidFill>
                <a:latin typeface="+mn-lt"/>
              </a:defRPr>
            </a:lvl1pPr>
          </a:lstStyle>
          <a:p>
            <a:r>
              <a:rPr lang="ru-RU" altLang="ru-RU"/>
              <a:t>Designed by PoweredTemplate.com</a:t>
            </a:r>
          </a:p>
        </p:txBody>
      </p:sp>
      <p:sp>
        <p:nvSpPr>
          <p:cNvPr id="1904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21336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900" b="0">
                <a:solidFill>
                  <a:srgbClr val="000000"/>
                </a:solidFill>
                <a:latin typeface="+mn-lt"/>
              </a:defRPr>
            </a:lvl1pPr>
          </a:lstStyle>
          <a:p>
            <a:fld id="{5DC059E5-15D4-4655-BF45-89035D236D9F}" type="slidenum">
              <a:rPr lang="ru-RU" altLang="ru-RU"/>
              <a:pPr/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rgbClr val="29303A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rgbClr val="000000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1042988" y="3068638"/>
            <a:ext cx="5616575" cy="647700"/>
          </a:xfrm>
          <a:noFill/>
        </p:spPr>
        <p:txBody>
          <a:bodyPr/>
          <a:lstStyle/>
          <a:p>
            <a:r>
              <a:rPr lang="en-US" altLang="ru-RU" dirty="0"/>
              <a:t>Visualization of Harry Potter Board Game</a:t>
            </a:r>
            <a:br>
              <a:rPr lang="en-US" altLang="ru-RU" dirty="0"/>
            </a:br>
            <a:endParaRPr lang="en-US" altLang="ru-RU" dirty="0"/>
          </a:p>
        </p:txBody>
      </p:sp>
      <p:sp>
        <p:nvSpPr>
          <p:cNvPr id="34830" name="Rectangle 14"/>
          <p:cNvSpPr>
            <a:spLocks noChangeArrowheads="1"/>
          </p:cNvSpPr>
          <p:nvPr/>
        </p:nvSpPr>
        <p:spPr bwMode="auto">
          <a:xfrm>
            <a:off x="1042988" y="3716338"/>
            <a:ext cx="5616575" cy="503237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defRPr sz="2000">
                <a:solidFill>
                  <a:srgbClr val="29303A"/>
                </a:solidFill>
                <a:latin typeface="Calibri" pitchFamily="34" charset="0"/>
              </a:defRPr>
            </a:lvl1pPr>
            <a:lvl2pPr algn="ctr">
              <a:spcBef>
                <a:spcPct val="20000"/>
              </a:spcBef>
              <a:defRPr sz="2000">
                <a:solidFill>
                  <a:srgbClr val="000000"/>
                </a:solidFill>
                <a:latin typeface="Calibri" pitchFamily="34" charset="0"/>
              </a:defRPr>
            </a:lvl2pPr>
            <a:lvl3pPr algn="ctr">
              <a:spcBef>
                <a:spcPct val="20000"/>
              </a:spcBef>
              <a:defRPr sz="2000">
                <a:solidFill>
                  <a:srgbClr val="000000"/>
                </a:solidFill>
                <a:latin typeface="Calibri" pitchFamily="34" charset="0"/>
              </a:defRPr>
            </a:lvl3pPr>
            <a:lvl4pPr algn="ctr">
              <a:spcBef>
                <a:spcPct val="20000"/>
              </a:spcBef>
              <a:defRPr sz="2000">
                <a:solidFill>
                  <a:srgbClr val="000000"/>
                </a:solidFill>
                <a:latin typeface="Calibri" pitchFamily="34" charset="0"/>
              </a:defRPr>
            </a:lvl4pPr>
            <a:lvl5pPr algn="ctr">
              <a:spcBef>
                <a:spcPct val="20000"/>
              </a:spcBef>
              <a:defRPr sz="2000">
                <a:solidFill>
                  <a:srgbClr val="000000"/>
                </a:solidFill>
                <a:latin typeface="Calibri" pitchFamily="34" charset="0"/>
              </a:defRPr>
            </a:lvl5pPr>
            <a:lvl6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000000"/>
                </a:solidFill>
                <a:latin typeface="Calibri" pitchFamily="34" charset="0"/>
              </a:defRPr>
            </a:lvl6pPr>
            <a:lvl7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000000"/>
                </a:solidFill>
                <a:latin typeface="Calibri" pitchFamily="34" charset="0"/>
              </a:defRPr>
            </a:lvl7pPr>
            <a:lvl8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000000"/>
                </a:solidFill>
                <a:latin typeface="Calibri" pitchFamily="34" charset="0"/>
              </a:defRPr>
            </a:lvl8pPr>
            <a:lvl9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000000"/>
                </a:solidFill>
                <a:latin typeface="Calibri" pitchFamily="34" charset="0"/>
              </a:defRPr>
            </a:lvl9pPr>
          </a:lstStyle>
          <a:p>
            <a:endParaRPr lang="uk-UA" altLang="ru-RU" b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A82E6-B41C-4B10-AD04-B3770BE10F29}" type="datetime1">
              <a:rPr lang="en-GB" altLang="ru-RU"/>
              <a:pPr/>
              <a:t>26/11/2023</a:t>
            </a:fld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9E0DA-62D1-4AA0-81AE-247FB4AE9C54}" type="slidenum">
              <a:rPr lang="ru-RU" altLang="ru-RU"/>
              <a:pPr/>
              <a:t>10</a:t>
            </a:fld>
            <a:endParaRPr lang="ru-RU" altLang="ru-RU"/>
          </a:p>
        </p:txBody>
      </p:sp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476250"/>
            <a:ext cx="6840538" cy="709613"/>
          </a:xfrm>
        </p:spPr>
        <p:txBody>
          <a:bodyPr/>
          <a:lstStyle/>
          <a:p>
            <a:r>
              <a:rPr lang="en-US" altLang="ru-RU"/>
              <a:t>Conclusion:</a:t>
            </a:r>
            <a:endParaRPr lang="en-US" altLang="ru-RU" dirty="0"/>
          </a:p>
        </p:txBody>
      </p:sp>
      <p:sp>
        <p:nvSpPr>
          <p:cNvPr id="1955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1600200"/>
            <a:ext cx="6840538" cy="48529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4000" dirty="0">
                <a:effectLst/>
                <a:latin typeface="AppleSystemUIFont"/>
                <a:ea typeface="Calibri" panose="020F0502020204030204" pitchFamily="34" charset="0"/>
                <a:cs typeface="AppleSystemUIFont"/>
              </a:rPr>
              <a:t>Integrating a Tableau interactive dashboard into the design of the Harry Potter Board Game </a:t>
            </a:r>
          </a:p>
          <a:p>
            <a:pPr>
              <a:lnSpc>
                <a:spcPct val="90000"/>
              </a:lnSpc>
            </a:pPr>
            <a:r>
              <a:rPr lang="en-US" sz="4000" dirty="0">
                <a:effectLst/>
                <a:latin typeface="AppleSystemUIFont"/>
                <a:ea typeface="Calibri" panose="020F0502020204030204" pitchFamily="34" charset="0"/>
                <a:cs typeface="AppleSystemUIFont"/>
              </a:rPr>
              <a:t>valuable insights</a:t>
            </a:r>
            <a:endParaRPr lang="en-US" sz="4000" dirty="0">
              <a:latin typeface="AppleSystemUIFont"/>
            </a:endParaRPr>
          </a:p>
          <a:p>
            <a:pPr>
              <a:lnSpc>
                <a:spcPct val="90000"/>
              </a:lnSpc>
            </a:pPr>
            <a:r>
              <a:rPr lang="en-US" altLang="ru-RU" sz="4000" dirty="0">
                <a:latin typeface="AppleSystemUIFont"/>
              </a:rPr>
              <a:t>Fresh Perspective</a:t>
            </a:r>
          </a:p>
          <a:p>
            <a:pPr>
              <a:lnSpc>
                <a:spcPct val="90000"/>
              </a:lnSpc>
            </a:pPr>
            <a:r>
              <a:rPr lang="en-US" sz="4000" dirty="0">
                <a:effectLst/>
                <a:latin typeface="AppleSystemUIFont"/>
                <a:ea typeface="Calibri" panose="020F0502020204030204" pitchFamily="34" charset="0"/>
                <a:cs typeface="AppleSystemUIFont"/>
              </a:rPr>
              <a:t>visually captivating </a:t>
            </a:r>
            <a:endParaRPr lang="en-US" altLang="ru-RU" sz="4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60211-5659-F788-BAF6-ABF8CC4E5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000" dirty="0"/>
              <a:t>Thank You…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0FF12-8361-B414-DF75-9262A82E0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C7C63-B0B8-4C1F-81FE-2DD7D88BA9E9}" type="datetime1">
              <a:rPr lang="en-GB" altLang="ru-RU" smtClean="0"/>
              <a:pPr/>
              <a:t>26/11/2023</a:t>
            </a:fld>
            <a:endParaRPr lang="en-GB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D8F6B-72CB-15E1-1D07-B9588BA0D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EA429-AAE6-9AB7-7A19-7F8E4A349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2573C-80A5-44E0-B2BE-DBF0F616CEF3}" type="slidenum">
              <a:rPr lang="en-GB" altLang="ru-RU" smtClean="0"/>
              <a:pPr/>
              <a:t>11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85400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60350"/>
            <a:ext cx="8207375" cy="1155700"/>
          </a:xfrm>
        </p:spPr>
        <p:txBody>
          <a:bodyPr wrap="square" anchor="ctr">
            <a:normAutofit/>
          </a:bodyPr>
          <a:lstStyle/>
          <a:p>
            <a:r>
              <a:rPr lang="en-US" altLang="ru-RU" dirty="0"/>
              <a:t>Introduction</a:t>
            </a:r>
            <a:endParaRPr lang="uk-UA" altLang="ru-RU" dirty="0"/>
          </a:p>
        </p:txBody>
      </p:sp>
      <p:sp>
        <p:nvSpPr>
          <p:cNvPr id="3686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468313" y="1844675"/>
            <a:ext cx="4027487" cy="3889375"/>
          </a:xfrm>
        </p:spPr>
        <p:txBody>
          <a:bodyPr wrap="square" anchor="t">
            <a:normAutofit/>
          </a:bodyPr>
          <a:lstStyle/>
          <a:p>
            <a:r>
              <a:rPr lang="en-US" altLang="ko-KR" dirty="0"/>
              <a:t>Harry Potter Board Game</a:t>
            </a:r>
          </a:p>
          <a:p>
            <a:endParaRPr lang="en-US" altLang="ko-KR" dirty="0"/>
          </a:p>
          <a:p>
            <a:r>
              <a:rPr lang="en-US" altLang="ko-KR" dirty="0"/>
              <a:t>Potter Head</a:t>
            </a:r>
          </a:p>
          <a:p>
            <a:endParaRPr lang="en-US" altLang="ko-KR" dirty="0"/>
          </a:p>
          <a:p>
            <a:r>
              <a:rPr lang="en-US" altLang="ko-KR" dirty="0"/>
              <a:t>Entertainment </a:t>
            </a:r>
          </a:p>
        </p:txBody>
      </p:sp>
      <p:pic>
        <p:nvPicPr>
          <p:cNvPr id="2050" name="Picture 2" descr="Harry Potter (character) | Neo Encyclopedia Wiki | Fandom">
            <a:extLst>
              <a:ext uri="{FF2B5EF4-FFF2-40B4-BE49-F238E27FC236}">
                <a16:creationId xmlns:a16="http://schemas.microsoft.com/office/drawing/2014/main" id="{04C9B8C3-90C1-B586-C155-05CADFD60B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7515"/>
          <a:stretch/>
        </p:blipFill>
        <p:spPr bwMode="auto">
          <a:xfrm>
            <a:off x="4648200" y="1844675"/>
            <a:ext cx="4027488" cy="388937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7246285A-B3E9-4584-B118-A6586515CE56}" type="datetime1">
              <a:rPr lang="en-GB" altLang="ru-RU"/>
              <a:pPr>
                <a:spcAft>
                  <a:spcPts val="600"/>
                </a:spcAft>
              </a:pPr>
              <a:t>26/11/2023</a:t>
            </a:fld>
            <a:endParaRPr lang="en-GB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53188"/>
            <a:ext cx="2895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5823866B-2EB8-4239-8F2C-62AA6A475757}" type="slidenum">
              <a:rPr lang="en-GB" altLang="ru-RU"/>
              <a:pPr>
                <a:spcAft>
                  <a:spcPts val="600"/>
                </a:spcAft>
              </a:pPr>
              <a:t>2</a:t>
            </a:fld>
            <a:endParaRPr lang="en-GB" alt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539EE-E90A-C443-BA50-90CC05F30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260350"/>
            <a:ext cx="8207375" cy="1155700"/>
          </a:xfrm>
        </p:spPr>
        <p:txBody>
          <a:bodyPr wrap="square" anchor="ctr">
            <a:normAutofit/>
          </a:bodyPr>
          <a:lstStyle/>
          <a:p>
            <a:r>
              <a:rPr lang="en-US" sz="2400" b="1" dirty="0">
                <a:effectLst/>
              </a:rPr>
              <a:t>Harry Potter: Wizarding Quest </a:t>
            </a:r>
            <a:endParaRPr lang="en-US" sz="2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1A15C-3AAF-8B66-B8D0-1FEC554CB6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8313" y="1844675"/>
            <a:ext cx="4027487" cy="3889375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Game Play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Harry Potter: A Year at Hogwarts - How to move on the boards...">
            <a:extLst>
              <a:ext uri="{FF2B5EF4-FFF2-40B4-BE49-F238E27FC236}">
                <a16:creationId xmlns:a16="http://schemas.microsoft.com/office/drawing/2014/main" id="{2C259F0E-A2AE-3EB2-B64A-5169BC2E7D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84" r="26568" b="-1"/>
          <a:stretch/>
        </p:blipFill>
        <p:spPr bwMode="auto">
          <a:xfrm>
            <a:off x="2771800" y="1844675"/>
            <a:ext cx="5903888" cy="388937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A8862-C57F-E15B-6F4A-9903A38CC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FC1C7C63-B0B8-4C1F-81FE-2DD7D88BA9E9}" type="datetime1">
              <a:rPr lang="en-GB" altLang="ru-RU" smtClean="0"/>
              <a:pPr>
                <a:spcAft>
                  <a:spcPts val="600"/>
                </a:spcAft>
              </a:pPr>
              <a:t>26/11/2023</a:t>
            </a:fld>
            <a:endParaRPr lang="en-GB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4303E-DBFD-22A9-4845-1903813EE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53188"/>
            <a:ext cx="2895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88470-1D0A-D459-B35A-270521334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772573C-80A5-44E0-B2BE-DBF0F616CEF3}" type="slidenum">
              <a:rPr lang="en-GB" altLang="ru-RU" smtClean="0"/>
              <a:pPr>
                <a:spcAft>
                  <a:spcPts val="600"/>
                </a:spcAft>
              </a:pPr>
              <a:t>3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981411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DDF9-569C-23CC-6B2A-6D3E40F0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Database: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81E3BBD-55FE-36F3-7AAA-EED21DE20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313" y="2353072"/>
            <a:ext cx="8207375" cy="287258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1046B-B197-D8D1-47DA-0F92C0C78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C7C63-B0B8-4C1F-81FE-2DD7D88BA9E9}" type="datetime1">
              <a:rPr lang="en-GB" altLang="ru-RU" smtClean="0"/>
              <a:pPr/>
              <a:t>26/11/2023</a:t>
            </a:fld>
            <a:endParaRPr lang="en-GB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59812-7ED6-7B14-9D85-C5C8FA5CE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5627B-AB9E-C901-14C2-07B5266B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2573C-80A5-44E0-B2BE-DBF0F616CEF3}" type="slidenum">
              <a:rPr lang="en-GB" altLang="ru-RU" smtClean="0"/>
              <a:pPr/>
              <a:t>4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696326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67E1A-C2F3-FA6E-33F6-7538CC9EA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260350"/>
            <a:ext cx="8207375" cy="1155700"/>
          </a:xfrm>
        </p:spPr>
        <p:txBody>
          <a:bodyPr wrap="square" anchor="ctr">
            <a:normAutofit/>
          </a:bodyPr>
          <a:lstStyle/>
          <a:p>
            <a:r>
              <a:rPr lang="en-US" b="1" dirty="0"/>
              <a:t>Graphs: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33C7414-8D37-662A-BFF0-9B4FB904E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0544" b="39601"/>
          <a:stretch/>
        </p:blipFill>
        <p:spPr>
          <a:xfrm>
            <a:off x="468313" y="1844675"/>
            <a:ext cx="8207375" cy="3888581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7B7B9-C73A-86B0-4337-62DF9888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FC1C7C63-B0B8-4C1F-81FE-2DD7D88BA9E9}" type="datetime1">
              <a:rPr lang="en-GB" altLang="ru-RU" smtClean="0"/>
              <a:pPr>
                <a:spcAft>
                  <a:spcPts val="600"/>
                </a:spcAft>
              </a:pPr>
              <a:t>26/11/2023</a:t>
            </a:fld>
            <a:endParaRPr lang="en-GB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B18FF-1BF4-588A-4CC5-C7F909280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53188"/>
            <a:ext cx="2895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764BE-F4E1-1BE4-1F89-729F6C4DF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772573C-80A5-44E0-B2BE-DBF0F616CEF3}" type="slidenum">
              <a:rPr lang="en-GB" altLang="ru-RU" smtClean="0"/>
              <a:pPr>
                <a:spcAft>
                  <a:spcPts val="600"/>
                </a:spcAft>
              </a:pPr>
              <a:t>5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970303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DDEB311-04E3-EFF0-A4A8-1E99A62A0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1773889" y="1844675"/>
            <a:ext cx="5596223" cy="3889375"/>
          </a:xfrm>
          <a:prstGeom prst="rect">
            <a:avLst/>
          </a:prstGeom>
          <a:noFill/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F03C500-4FC1-5088-E1B8-91209F1AA0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53188"/>
            <a:ext cx="2133600" cy="3397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C1C7C63-B0B8-4C1F-81FE-2DD7D88BA9E9}" type="datetime1">
              <a:rPr lang="en-GB" altLang="ru-RU"/>
              <a:pPr>
                <a:spcAft>
                  <a:spcPts val="600"/>
                </a:spcAft>
              </a:pPr>
              <a:t>26/11/2023</a:t>
            </a:fld>
            <a:endParaRPr lang="en-GB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4B496-1F87-6979-55F8-D7714E8AA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53188"/>
            <a:ext cx="2895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GB" altLang="ru-RU"/>
              <a:t>Designed by PoweredTemplate.com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4E39A53-6B82-2F88-6390-7B0254623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53188"/>
            <a:ext cx="2133600" cy="339725"/>
          </a:xfrm>
        </p:spPr>
        <p:txBody>
          <a:bodyPr/>
          <a:lstStyle/>
          <a:p>
            <a:pPr>
              <a:spcAft>
                <a:spcPts val="600"/>
              </a:spcAft>
            </a:pPr>
            <a:fld id="{6772573C-80A5-44E0-B2BE-DBF0F616CEF3}" type="slidenum">
              <a:rPr lang="en-GB" altLang="ru-RU"/>
              <a:pPr>
                <a:spcAft>
                  <a:spcPts val="600"/>
                </a:spcAft>
              </a:pPr>
              <a:t>6</a:t>
            </a:fld>
            <a:endParaRPr lang="en-GB" altLang="ru-RU"/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FED76725-C4BE-A75F-5388-E231FB5FB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FC1C7C63-B0B8-4C1F-81FE-2DD7D88BA9E9}" type="datetime1">
              <a:rPr lang="en-GB" altLang="ru-RU" smtClean="0"/>
              <a:pPr>
                <a:spcAft>
                  <a:spcPts val="600"/>
                </a:spcAft>
              </a:pPr>
              <a:t>26/11/2023</a:t>
            </a:fld>
            <a:endParaRPr lang="en-GB" altLang="ru-RU"/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595B5C0B-7E7D-A0B3-29D3-6D45FC722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6772573C-80A5-44E0-B2BE-DBF0F616CEF3}" type="slidenum">
              <a:rPr lang="en-GB" altLang="ru-RU" smtClean="0"/>
              <a:pPr>
                <a:spcAft>
                  <a:spcPts val="600"/>
                </a:spcAft>
              </a:pPr>
              <a:t>6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862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4731D97-AA24-2896-5759-A908AF981D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3442" y="1844675"/>
            <a:ext cx="3617117" cy="3889375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1853C-D3FC-6CCA-4EF7-6BABD5BC8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FC1C7C63-B0B8-4C1F-81FE-2DD7D88BA9E9}" type="datetime1">
              <a:rPr lang="en-GB" altLang="ru-RU" smtClean="0"/>
              <a:pPr>
                <a:spcAft>
                  <a:spcPts val="600"/>
                </a:spcAft>
              </a:pPr>
              <a:t>26/11/2023</a:t>
            </a:fld>
            <a:endParaRPr lang="en-GB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ECA52-B5B0-8620-8C6E-2052E3800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53188"/>
            <a:ext cx="2895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F2BB9-45F8-4149-685D-5EEA41626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772573C-80A5-44E0-B2BE-DBF0F616CEF3}" type="slidenum">
              <a:rPr lang="en-GB" altLang="ru-RU" smtClean="0"/>
              <a:pPr>
                <a:spcAft>
                  <a:spcPts val="600"/>
                </a:spcAft>
              </a:pPr>
              <a:t>7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651708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3401186-1F6A-D4DB-DB89-CEF895218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313" y="1700808"/>
            <a:ext cx="8207375" cy="4032448"/>
          </a:xfrm>
          <a:prstGeom prst="rect">
            <a:avLst/>
          </a:prstGeo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9CA61-7910-13BD-7B4E-29C6325C00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FC1C7C63-B0B8-4C1F-81FE-2DD7D88BA9E9}" type="datetime1">
              <a:rPr lang="en-GB" altLang="ru-RU" smtClean="0"/>
              <a:pPr>
                <a:spcAft>
                  <a:spcPts val="600"/>
                </a:spcAft>
              </a:pPr>
              <a:t>26/11/2023</a:t>
            </a:fld>
            <a:endParaRPr lang="en-GB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D67D6-848E-4A0E-CB9D-4DF8D91F7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53188"/>
            <a:ext cx="2895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70843-F39F-1AEA-8A84-4212A349C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772573C-80A5-44E0-B2BE-DBF0F616CEF3}" type="slidenum">
              <a:rPr lang="en-GB" altLang="ru-RU" smtClean="0"/>
              <a:pPr>
                <a:spcAft>
                  <a:spcPts val="600"/>
                </a:spcAft>
              </a:pPr>
              <a:t>8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455830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B1FE3-93EE-A520-AA00-8D0D8BFD0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260350"/>
            <a:ext cx="8207375" cy="11557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Dashboard</a:t>
            </a:r>
          </a:p>
        </p:txBody>
      </p:sp>
      <p:pic>
        <p:nvPicPr>
          <p:cNvPr id="8" name="Content Placeholder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1B360EB-7ED7-6AC0-FE18-E01CDA2CF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3" y="1628800"/>
            <a:ext cx="8207375" cy="4824387"/>
          </a:xfrm>
          <a:noFill/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C7B99-D35C-EED4-B38E-012C4E37C7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FC1C7C63-B0B8-4C1F-81FE-2DD7D88BA9E9}" type="datetime1">
              <a:rPr lang="en-GB" altLang="ru-RU" smtClean="0"/>
              <a:pPr>
                <a:spcAft>
                  <a:spcPts val="600"/>
                </a:spcAft>
              </a:pPr>
              <a:t>26/11/2023</a:t>
            </a:fld>
            <a:endParaRPr lang="en-GB" alt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1A008-4D26-4D7B-45B6-A5CEDCE17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53188"/>
            <a:ext cx="2895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A5C52-030B-02F4-F7F3-FC439880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53188"/>
            <a:ext cx="2133600" cy="339725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fld id="{6772573C-80A5-44E0-B2BE-DBF0F616CEF3}" type="slidenum">
              <a:rPr lang="en-GB" altLang="ru-RU" smtClean="0"/>
              <a:pPr>
                <a:spcAft>
                  <a:spcPts val="600"/>
                </a:spcAft>
              </a:pPr>
              <a:t>9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25051341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181</TotalTime>
  <Words>125</Words>
  <Application>Microsoft Macintosh PowerPoint</Application>
  <PresentationFormat>On-screen Show (4:3)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AppleSystemUIFont</vt:lpstr>
      <vt:lpstr>Arial</vt:lpstr>
      <vt:lpstr>Calibri</vt:lpstr>
      <vt:lpstr>template</vt:lpstr>
      <vt:lpstr>Custom Design</vt:lpstr>
      <vt:lpstr>Visualization of Harry Potter Board Game </vt:lpstr>
      <vt:lpstr>Introduction</vt:lpstr>
      <vt:lpstr>Harry Potter: Wizarding Quest </vt:lpstr>
      <vt:lpstr>Database:</vt:lpstr>
      <vt:lpstr>Graphs:</vt:lpstr>
      <vt:lpstr>PowerPoint Presentation</vt:lpstr>
      <vt:lpstr>PowerPoint Presentation</vt:lpstr>
      <vt:lpstr>PowerPoint Presentation</vt:lpstr>
      <vt:lpstr>Dashboard</vt:lpstr>
      <vt:lpstr>Conclusion: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Irina</dc:creator>
  <cp:lastModifiedBy>Bathini, Monish</cp:lastModifiedBy>
  <cp:revision>3</cp:revision>
  <dcterms:created xsi:type="dcterms:W3CDTF">2019-09-04T12:42:19Z</dcterms:created>
  <dcterms:modified xsi:type="dcterms:W3CDTF">2023-11-27T03:27:54Z</dcterms:modified>
</cp:coreProperties>
</file>

<file path=docProps/thumbnail.jpeg>
</file>